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1"/>
  </p:sldMasterIdLst>
  <p:sldIdLst>
    <p:sldId id="256" r:id="rId2"/>
    <p:sldId id="257" r:id="rId3"/>
    <p:sldId id="258" r:id="rId4"/>
    <p:sldId id="259" r:id="rId5"/>
    <p:sldId id="260" r:id="rId6"/>
    <p:sldId id="261" r:id="rId7"/>
    <p:sldId id="262" r:id="rId8"/>
    <p:sldId id="263" r:id="rId9"/>
    <p:sldId id="264" r:id="rId10"/>
    <p:sldId id="281" r:id="rId11"/>
    <p:sldId id="292" r:id="rId12"/>
    <p:sldId id="282" r:id="rId13"/>
    <p:sldId id="283" r:id="rId14"/>
    <p:sldId id="285" r:id="rId15"/>
    <p:sldId id="286" r:id="rId16"/>
    <p:sldId id="287" r:id="rId17"/>
    <p:sldId id="288" r:id="rId18"/>
    <p:sldId id="289" r:id="rId19"/>
    <p:sldId id="293" r:id="rId20"/>
    <p:sldId id="294" r:id="rId21"/>
    <p:sldId id="295" r:id="rId22"/>
    <p:sldId id="270" r:id="rId23"/>
    <p:sldId id="275" r:id="rId24"/>
    <p:sldId id="271" r:id="rId25"/>
    <p:sldId id="272" r:id="rId26"/>
    <p:sldId id="273" r:id="rId27"/>
    <p:sldId id="274" r:id="rId28"/>
    <p:sldId id="276" r:id="rId29"/>
    <p:sldId id="277" r:id="rId30"/>
    <p:sldId id="280"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audio1.wav>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96DFF08F-DC6B-4601-B491-B0F83F6DD2DA}" type="datetimeFigureOut">
              <a:rPr lang="en-US" dirty="0"/>
              <a:t>9/26/2022</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4FAB73BC-B049-4115-A692-8D63A059BFB8}" type="slidenum">
              <a:rPr lang="en-US" dirty="0"/>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sndAc>
      <p:stSnd>
        <p:snd r:embed="rId1" name="click.wav"/>
      </p:stSnd>
    </p:sndAc>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randomBar dir="vert"/>
    <p:sndAc>
      <p:stSnd>
        <p:snd r:embed="rId1" name="click.wav"/>
      </p:stSnd>
    </p:sndAc>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randomBar dir="vert"/>
    <p:sndAc>
      <p:stSnd>
        <p:snd r:embed="rId1" name="click.wav"/>
      </p:stSnd>
    </p:sndAc>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randomBar dir="vert"/>
    <p:sndAc>
      <p:stSnd>
        <p:snd r:embed="rId1" name="click.wav"/>
      </p:stSnd>
    </p:sndAc>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sndAc>
      <p:stSnd>
        <p:snd r:embed="rId1" name="click.wav"/>
      </p:stSnd>
    </p:sndAc>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9/26/2022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randomBar dir="vert"/>
    <p:sndAc>
      <p:stSnd>
        <p:snd r:embed="rId1" name="click.wav"/>
      </p:stSnd>
    </p:sndAc>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9/26/2022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randomBar dir="vert"/>
    <p:sndAc>
      <p:stSnd>
        <p:snd r:embed="rId1" name="click.wav"/>
      </p:stSnd>
    </p:sndAc>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9/26/2022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randomBar dir="vert"/>
    <p:sndAc>
      <p:stSnd>
        <p:snd r:embed="rId1" name="click.wav"/>
      </p:stSnd>
    </p:sndAc>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9/26/2022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randomBar dir="vert"/>
    <p:sndAc>
      <p:stSnd>
        <p:snd r:embed="rId1" name="click.wav"/>
      </p:stSnd>
    </p:sndAc>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9/26/2022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randomBar dir="vert"/>
    <p:sndAc>
      <p:stSnd>
        <p:snd r:embed="rId1" name="click.wav"/>
      </p:stSnd>
    </p:sndAc>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9/26/2022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randomBar dir="vert"/>
    <p:sndAc>
      <p:stSnd>
        <p:snd r:embed="rId1" name="click.wav"/>
      </p:stSnd>
    </p:sndAc>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audio" Target="../media/audio1.wav"/><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96DFF08F-DC6B-4601-B491-B0F83F6DD2DA}" type="datetimeFigureOut">
              <a:rPr lang="en-US" dirty="0"/>
              <a:pPr/>
              <a:t>9/26/2022</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spd="slow">
    <p:randomBar dir="vert"/>
    <p:sndAc>
      <p:stSnd>
        <p:snd r:embed="rId13" name="click.wav"/>
      </p:stSnd>
    </p:sndAc>
  </p:transition>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jetir.org/papers/JETIR2105037.pdf" TargetMode="External"/><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hyperlink" Target="https://www.irjet.net/archives/V7/i3/IRJET-V7I3861.pdf" TargetMode="External"/></Relationships>
</file>

<file path=ppt/slides/_rels/slide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F9638-5090-4B89-9EF9-4323E91E3F5C}"/>
              </a:ext>
            </a:extLst>
          </p:cNvPr>
          <p:cNvSpPr>
            <a:spLocks noGrp="1"/>
          </p:cNvSpPr>
          <p:nvPr>
            <p:ph type="ctrTitle"/>
          </p:nvPr>
        </p:nvSpPr>
        <p:spPr/>
        <p:txBody>
          <a:bodyPr/>
          <a:lstStyle/>
          <a:p>
            <a:r>
              <a:rPr lang="en-US" dirty="0"/>
              <a:t>E-Desk</a:t>
            </a:r>
            <a:endParaRPr lang="en-IN" dirty="0"/>
          </a:p>
        </p:txBody>
      </p:sp>
      <p:sp>
        <p:nvSpPr>
          <p:cNvPr id="3" name="Subtitle 2">
            <a:extLst>
              <a:ext uri="{FF2B5EF4-FFF2-40B4-BE49-F238E27FC236}">
                <a16:creationId xmlns:a16="http://schemas.microsoft.com/office/drawing/2014/main" id="{40D07FD7-6AD8-4728-8C5F-AF8F89A86B45}"/>
              </a:ext>
            </a:extLst>
          </p:cNvPr>
          <p:cNvSpPr>
            <a:spLocks noGrp="1"/>
          </p:cNvSpPr>
          <p:nvPr>
            <p:ph type="subTitle" idx="1"/>
          </p:nvPr>
        </p:nvSpPr>
        <p:spPr/>
        <p:txBody>
          <a:bodyPr>
            <a:noAutofit/>
          </a:bodyPr>
          <a:lstStyle/>
          <a:p>
            <a:r>
              <a:rPr lang="en-US" sz="2000" dirty="0"/>
              <a:t>              Group Members –  </a:t>
            </a:r>
            <a:r>
              <a:rPr lang="en-US" sz="2000" dirty="0" err="1"/>
              <a:t>Chandrashekhar</a:t>
            </a:r>
            <a:r>
              <a:rPr lang="en-US" sz="2000" dirty="0"/>
              <a:t> </a:t>
            </a:r>
            <a:r>
              <a:rPr lang="en-US" sz="2000" dirty="0" err="1"/>
              <a:t>Deore</a:t>
            </a:r>
            <a:r>
              <a:rPr lang="en-US" sz="2000" dirty="0"/>
              <a:t> (220343120031)</a:t>
            </a:r>
          </a:p>
          <a:p>
            <a:r>
              <a:rPr lang="en-US" sz="2000" dirty="0"/>
              <a:t>                             Dipak Patil (22034120033)</a:t>
            </a:r>
          </a:p>
          <a:p>
            <a:r>
              <a:rPr lang="en-US" sz="2000" dirty="0"/>
              <a:t>                                       Shubham Patil (220343120074)</a:t>
            </a:r>
          </a:p>
          <a:p>
            <a:r>
              <a:rPr lang="en-US" sz="2000" dirty="0"/>
              <a:t>                                       Vrushabh Jain (220343120114)</a:t>
            </a:r>
          </a:p>
          <a:p>
            <a:r>
              <a:rPr lang="en-US" sz="2000" dirty="0"/>
              <a:t> Project Guide –  Mrs. Harshita Maheshwari</a:t>
            </a:r>
          </a:p>
        </p:txBody>
      </p:sp>
    </p:spTree>
    <p:extLst>
      <p:ext uri="{BB962C8B-B14F-4D97-AF65-F5344CB8AC3E}">
        <p14:creationId xmlns:p14="http://schemas.microsoft.com/office/powerpoint/2010/main" val="3066581575"/>
      </p:ext>
    </p:extLst>
  </p:cSld>
  <p:clrMapOvr>
    <a:masterClrMapping/>
  </p:clrMapOvr>
  <p:transition spd="slow">
    <p:randomBar dir="vert"/>
    <p:sndAc>
      <p:stSnd>
        <p:snd r:embed="rId2" name="click.wav"/>
      </p:stSnd>
    </p:sndAc>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B15F99-2C91-C323-ABB1-15DE867FD009}"/>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631176862"/>
      </p:ext>
    </p:extLst>
  </p:cSld>
  <p:clrMapOvr>
    <a:masterClrMapping/>
  </p:clrMapOvr>
  <p:transition spd="slow">
    <p:randomBar dir="vert"/>
    <p:sndAc>
      <p:stSnd>
        <p:snd r:embed="rId2" name="click.wav"/>
      </p:stSnd>
    </p:sndAc>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852E65-A6F7-65E8-CD17-779DB721557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922989682"/>
      </p:ext>
    </p:extLst>
  </p:cSld>
  <p:clrMapOvr>
    <a:masterClrMapping/>
  </p:clrMapOvr>
  <p:transition spd="slow">
    <p:randomBar dir="vert"/>
    <p:sndAc>
      <p:stSnd>
        <p:snd r:embed="rId2" name="click.wav"/>
      </p:stSnd>
    </p:sndAc>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BE8FB1-F37B-653B-2E15-6D3ADB4A3E3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68106117"/>
      </p:ext>
    </p:extLst>
  </p:cSld>
  <p:clrMapOvr>
    <a:masterClrMapping/>
  </p:clrMapOvr>
  <p:transition spd="slow">
    <p:randomBar dir="vert"/>
    <p:sndAc>
      <p:stSnd>
        <p:snd r:embed="rId2" name="click.wav"/>
      </p:stSnd>
    </p:sndAc>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B2698F-FCA8-5CB1-4346-4B42B65560D3}"/>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638680694"/>
      </p:ext>
    </p:extLst>
  </p:cSld>
  <p:clrMapOvr>
    <a:masterClrMapping/>
  </p:clrMapOvr>
  <p:transition spd="slow">
    <p:randomBar dir="vert"/>
    <p:sndAc>
      <p:stSnd>
        <p:snd r:embed="rId2" name="click.wav"/>
      </p:stSnd>
    </p:sndAc>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CCDE9A6-0D16-130E-D639-C73BC47CA4A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126207082"/>
      </p:ext>
    </p:extLst>
  </p:cSld>
  <p:clrMapOvr>
    <a:masterClrMapping/>
  </p:clrMapOvr>
  <p:transition spd="slow">
    <p:randomBar dir="vert"/>
    <p:sndAc>
      <p:stSnd>
        <p:snd r:embed="rId2" name="click.wav"/>
      </p:stSnd>
    </p:sndAc>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56748A-C0D1-1552-3D08-FBD201F365EE}"/>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680052319"/>
      </p:ext>
    </p:extLst>
  </p:cSld>
  <p:clrMapOvr>
    <a:masterClrMapping/>
  </p:clrMapOvr>
  <p:transition spd="slow">
    <p:randomBar dir="vert"/>
    <p:sndAc>
      <p:stSnd>
        <p:snd r:embed="rId2" name="click.wav"/>
      </p:stSnd>
    </p:sndAc>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5E2D26-DE0F-FCBC-55F3-2D0E3EC665AB}"/>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654592148"/>
      </p:ext>
    </p:extLst>
  </p:cSld>
  <p:clrMapOvr>
    <a:masterClrMapping/>
  </p:clrMapOvr>
  <p:transition spd="slow">
    <p:randomBar dir="vert"/>
    <p:sndAc>
      <p:stSnd>
        <p:snd r:embed="rId2" name="click.wav"/>
      </p:stSnd>
    </p:sndAc>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253FDF-AB36-35C0-1ED0-1E72A9690699}"/>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65299464"/>
      </p:ext>
    </p:extLst>
  </p:cSld>
  <p:clrMapOvr>
    <a:masterClrMapping/>
  </p:clrMapOvr>
  <p:transition spd="slow">
    <p:randomBar dir="vert"/>
    <p:sndAc>
      <p:stSnd>
        <p:snd r:embed="rId2" name="click.wav"/>
      </p:stSnd>
    </p:sndAc>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AC56F7-85F6-F780-04F4-9DEC1ED68E0E}"/>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24815215"/>
      </p:ext>
    </p:extLst>
  </p:cSld>
  <p:clrMapOvr>
    <a:masterClrMapping/>
  </p:clrMapOvr>
  <p:transition spd="slow">
    <p:randomBar dir="vert"/>
    <p:sndAc>
      <p:stSnd>
        <p:snd r:embed="rId2" name="click.wav"/>
      </p:stSnd>
    </p:sndAc>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ABF660-338A-AC9E-98E0-5E40A5F2DBC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33371107"/>
      </p:ext>
    </p:extLst>
  </p:cSld>
  <p:clrMapOvr>
    <a:masterClrMapping/>
  </p:clrMapOvr>
  <p:transition spd="slow">
    <p:randomBar dir="vert"/>
    <p:sndAc>
      <p:stSnd>
        <p:snd r:embed="rId2" name="click.wav"/>
      </p:stSnd>
    </p:sndAc>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DC15D-E62D-4E60-B4F2-19406C79FC9A}"/>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9DBA55A1-0BE5-439E-BAC3-714FCED75D2A}"/>
              </a:ext>
            </a:extLst>
          </p:cNvPr>
          <p:cNvSpPr>
            <a:spLocks noGrp="1"/>
          </p:cNvSpPr>
          <p:nvPr>
            <p:ph idx="1"/>
          </p:nvPr>
        </p:nvSpPr>
        <p:spPr>
          <a:xfrm>
            <a:off x="1143000" y="1736034"/>
            <a:ext cx="9872871" cy="4784035"/>
          </a:xfrm>
        </p:spPr>
        <p:txBody>
          <a:bodyPr>
            <a:normAutofit fontScale="77500" lnSpcReduction="20000"/>
          </a:bodyPr>
          <a:lstStyle/>
          <a:p>
            <a:r>
              <a:rPr lang="en-US" dirty="0"/>
              <a:t>Introduction</a:t>
            </a:r>
          </a:p>
          <a:p>
            <a:r>
              <a:rPr lang="en-US" dirty="0"/>
              <a:t>Choice of topic</a:t>
            </a:r>
          </a:p>
          <a:p>
            <a:r>
              <a:rPr lang="en-US" dirty="0"/>
              <a:t>Proposed System</a:t>
            </a:r>
          </a:p>
          <a:p>
            <a:r>
              <a:rPr lang="en-US" dirty="0"/>
              <a:t>Methodology</a:t>
            </a:r>
          </a:p>
          <a:p>
            <a:r>
              <a:rPr lang="en-US" dirty="0"/>
              <a:t>Proposed System Model</a:t>
            </a:r>
          </a:p>
          <a:p>
            <a:r>
              <a:rPr lang="en-US" dirty="0"/>
              <a:t>Proposed Approach</a:t>
            </a:r>
          </a:p>
          <a:p>
            <a:r>
              <a:rPr lang="en-US" dirty="0"/>
              <a:t>Screenshot</a:t>
            </a:r>
          </a:p>
          <a:p>
            <a:r>
              <a:rPr lang="en-US" dirty="0"/>
              <a:t>System Requirements</a:t>
            </a:r>
          </a:p>
          <a:p>
            <a:r>
              <a:rPr lang="en-US" dirty="0"/>
              <a:t>Applications</a:t>
            </a:r>
          </a:p>
          <a:p>
            <a:r>
              <a:rPr lang="en-US" dirty="0"/>
              <a:t>Advantages &amp; Limitations</a:t>
            </a:r>
          </a:p>
          <a:p>
            <a:r>
              <a:rPr lang="en-US" dirty="0"/>
              <a:t>Conclusion</a:t>
            </a:r>
          </a:p>
          <a:p>
            <a:r>
              <a:rPr lang="en-US" dirty="0"/>
              <a:t>Future Scopes</a:t>
            </a:r>
          </a:p>
          <a:p>
            <a:r>
              <a:rPr lang="en-US" dirty="0"/>
              <a:t>References</a:t>
            </a:r>
            <a:endParaRPr lang="en-IN" dirty="0"/>
          </a:p>
        </p:txBody>
      </p:sp>
    </p:spTree>
    <p:extLst>
      <p:ext uri="{BB962C8B-B14F-4D97-AF65-F5344CB8AC3E}">
        <p14:creationId xmlns:p14="http://schemas.microsoft.com/office/powerpoint/2010/main" val="3018947133"/>
      </p:ext>
    </p:extLst>
  </p:cSld>
  <p:clrMapOvr>
    <a:masterClrMapping/>
  </p:clrMapOvr>
  <p:transition spd="slow">
    <p:randomBar dir="vert"/>
    <p:sndAc>
      <p:stSnd>
        <p:snd r:embed="rId2" name="click.wav"/>
      </p:stSnd>
    </p:sndAc>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202297-5C8B-B5A3-998F-2D42264A2870}"/>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611372783"/>
      </p:ext>
    </p:extLst>
  </p:cSld>
  <p:clrMapOvr>
    <a:masterClrMapping/>
  </p:clrMapOvr>
  <p:transition spd="slow">
    <p:randomBar dir="vert"/>
    <p:sndAc>
      <p:stSnd>
        <p:snd r:embed="rId2" name="click.wav"/>
      </p:stSnd>
    </p:sndAc>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AC7A14-1C23-1826-9C30-34D3A81D94F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503880155"/>
      </p:ext>
    </p:extLst>
  </p:cSld>
  <p:clrMapOvr>
    <a:masterClrMapping/>
  </p:clrMapOvr>
  <p:transition spd="slow">
    <p:randomBar dir="vert"/>
    <p:sndAc>
      <p:stSnd>
        <p:snd r:embed="rId2" name="click.wav"/>
      </p:stSnd>
    </p:sndAc>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AD71A-5702-452E-B29C-575602C24FB6}"/>
              </a:ext>
            </a:extLst>
          </p:cNvPr>
          <p:cNvSpPr>
            <a:spLocks noGrp="1"/>
          </p:cNvSpPr>
          <p:nvPr>
            <p:ph type="title"/>
          </p:nvPr>
        </p:nvSpPr>
        <p:spPr/>
        <p:txBody>
          <a:bodyPr/>
          <a:lstStyle/>
          <a:p>
            <a:r>
              <a:rPr lang="en-US" dirty="0"/>
              <a:t>System Requirements</a:t>
            </a:r>
            <a:endParaRPr lang="en-IN" dirty="0"/>
          </a:p>
        </p:txBody>
      </p:sp>
      <p:sp>
        <p:nvSpPr>
          <p:cNvPr id="3" name="Content Placeholder 2">
            <a:extLst>
              <a:ext uri="{FF2B5EF4-FFF2-40B4-BE49-F238E27FC236}">
                <a16:creationId xmlns:a16="http://schemas.microsoft.com/office/drawing/2014/main" id="{8BC16F78-2F81-46DE-B1AD-64642E273ADB}"/>
              </a:ext>
            </a:extLst>
          </p:cNvPr>
          <p:cNvSpPr>
            <a:spLocks noGrp="1"/>
          </p:cNvSpPr>
          <p:nvPr>
            <p:ph idx="1"/>
          </p:nvPr>
        </p:nvSpPr>
        <p:spPr/>
        <p:txBody>
          <a:bodyPr/>
          <a:lstStyle/>
          <a:p>
            <a:pPr marL="45720" indent="0">
              <a:buNone/>
            </a:pPr>
            <a:r>
              <a:rPr lang="en-IN" dirty="0"/>
              <a:t>Software Requirements:</a:t>
            </a:r>
          </a:p>
          <a:p>
            <a:pPr marL="45720" indent="0">
              <a:buNone/>
            </a:pPr>
            <a:r>
              <a:rPr lang="en-IN" dirty="0"/>
              <a:t>•	Windows (All Versions) </a:t>
            </a:r>
          </a:p>
          <a:p>
            <a:pPr marL="45720" indent="0">
              <a:buNone/>
            </a:pPr>
            <a:r>
              <a:rPr lang="en-IN" dirty="0"/>
              <a:t>•	Tomcat 9</a:t>
            </a:r>
          </a:p>
          <a:p>
            <a:pPr marL="45720" indent="0">
              <a:buNone/>
            </a:pPr>
            <a:r>
              <a:rPr lang="en-IN" dirty="0"/>
              <a:t>•	Eclipse, MySQL</a:t>
            </a:r>
          </a:p>
          <a:p>
            <a:pPr marL="45720" indent="0">
              <a:buNone/>
            </a:pPr>
            <a:r>
              <a:rPr lang="en-IN" dirty="0"/>
              <a:t>Hardware Components:</a:t>
            </a:r>
          </a:p>
          <a:p>
            <a:pPr marL="45720" indent="0">
              <a:buNone/>
            </a:pPr>
            <a:r>
              <a:rPr lang="en-IN" dirty="0"/>
              <a:t>•	Processor – i3</a:t>
            </a:r>
          </a:p>
          <a:p>
            <a:pPr marL="45720" indent="0">
              <a:buNone/>
            </a:pPr>
            <a:r>
              <a:rPr lang="en-IN" dirty="0"/>
              <a:t>•	Hard Disk – 5 GB</a:t>
            </a:r>
          </a:p>
          <a:p>
            <a:pPr marL="45720" indent="0">
              <a:buNone/>
            </a:pPr>
            <a:r>
              <a:rPr lang="en-IN" dirty="0"/>
              <a:t>•	Memory – 1GB RAM</a:t>
            </a:r>
          </a:p>
          <a:p>
            <a:endParaRPr lang="en-IN" dirty="0"/>
          </a:p>
          <a:p>
            <a:endParaRPr lang="en-IN" dirty="0"/>
          </a:p>
        </p:txBody>
      </p:sp>
    </p:spTree>
    <p:extLst>
      <p:ext uri="{BB962C8B-B14F-4D97-AF65-F5344CB8AC3E}">
        <p14:creationId xmlns:p14="http://schemas.microsoft.com/office/powerpoint/2010/main" val="1102456731"/>
      </p:ext>
    </p:extLst>
  </p:cSld>
  <p:clrMapOvr>
    <a:masterClrMapping/>
  </p:clrMapOvr>
  <p:transition spd="slow">
    <p:randomBar dir="vert"/>
    <p:sndAc>
      <p:stSnd>
        <p:snd r:embed="rId2" name="click.wav"/>
      </p:stSnd>
    </p:sndAc>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A11F5-ED2F-4D30-8559-B9E772FA7941}"/>
              </a:ext>
            </a:extLst>
          </p:cNvPr>
          <p:cNvSpPr>
            <a:spLocks noGrp="1"/>
          </p:cNvSpPr>
          <p:nvPr>
            <p:ph type="title"/>
          </p:nvPr>
        </p:nvSpPr>
        <p:spPr/>
        <p:txBody>
          <a:bodyPr/>
          <a:lstStyle/>
          <a:p>
            <a:r>
              <a:rPr lang="en-US" dirty="0"/>
              <a:t>Technologies Used</a:t>
            </a:r>
            <a:endParaRPr lang="en-IN" dirty="0"/>
          </a:p>
        </p:txBody>
      </p:sp>
      <p:sp>
        <p:nvSpPr>
          <p:cNvPr id="3" name="Content Placeholder 2">
            <a:extLst>
              <a:ext uri="{FF2B5EF4-FFF2-40B4-BE49-F238E27FC236}">
                <a16:creationId xmlns:a16="http://schemas.microsoft.com/office/drawing/2014/main" id="{A52DBC1A-75CB-4B7D-A505-2E042E2C9F79}"/>
              </a:ext>
            </a:extLst>
          </p:cNvPr>
          <p:cNvSpPr>
            <a:spLocks noGrp="1"/>
          </p:cNvSpPr>
          <p:nvPr>
            <p:ph idx="1"/>
          </p:nvPr>
        </p:nvSpPr>
        <p:spPr/>
        <p:txBody>
          <a:bodyPr/>
          <a:lstStyle/>
          <a:p>
            <a:pPr marL="502920" indent="-457200">
              <a:buAutoNum type="arabicPeriod"/>
            </a:pPr>
            <a:r>
              <a:rPr lang="en-US" dirty="0"/>
              <a:t>HTML : Page Layout has been designed in HTML.</a:t>
            </a:r>
          </a:p>
          <a:p>
            <a:pPr marL="502920" indent="-457200">
              <a:buAutoNum type="arabicPeriod"/>
            </a:pPr>
            <a:r>
              <a:rPr lang="en-US" dirty="0"/>
              <a:t>CSS : Used for all designing part.</a:t>
            </a:r>
          </a:p>
          <a:p>
            <a:pPr marL="502920" indent="-457200">
              <a:buAutoNum type="arabicPeriod"/>
            </a:pPr>
            <a:r>
              <a:rPr lang="en-US" dirty="0"/>
              <a:t>React </a:t>
            </a:r>
            <a:r>
              <a:rPr lang="en-US" dirty="0" err="1"/>
              <a:t>Js</a:t>
            </a:r>
            <a:r>
              <a:rPr lang="en-US" dirty="0"/>
              <a:t>  : All Validation task and animations has been developed by React </a:t>
            </a:r>
            <a:r>
              <a:rPr lang="en-US" dirty="0" err="1"/>
              <a:t>js</a:t>
            </a:r>
            <a:r>
              <a:rPr lang="en-US" dirty="0"/>
              <a:t> .</a:t>
            </a:r>
          </a:p>
          <a:p>
            <a:pPr marL="502920" indent="-457200">
              <a:buAutoNum type="arabicPeriod"/>
            </a:pPr>
            <a:r>
              <a:rPr lang="en-US" dirty="0"/>
              <a:t>JAVA : All the business logic has been written in JAVA EE(Spring boot).</a:t>
            </a:r>
          </a:p>
          <a:p>
            <a:pPr marL="502920" indent="-457200">
              <a:buAutoNum type="arabicPeriod"/>
            </a:pPr>
            <a:r>
              <a:rPr lang="en-US" dirty="0"/>
              <a:t>MySQL : MySQL database has been used as database.</a:t>
            </a:r>
          </a:p>
          <a:p>
            <a:pPr marL="502920" indent="-457200">
              <a:buAutoNum type="arabicPeriod"/>
            </a:pPr>
            <a:r>
              <a:rPr lang="en-US" dirty="0"/>
              <a:t>Tomcat : Project will run using Tomcat server.</a:t>
            </a:r>
            <a:endParaRPr lang="en-IN" dirty="0"/>
          </a:p>
        </p:txBody>
      </p:sp>
    </p:spTree>
    <p:extLst>
      <p:ext uri="{BB962C8B-B14F-4D97-AF65-F5344CB8AC3E}">
        <p14:creationId xmlns:p14="http://schemas.microsoft.com/office/powerpoint/2010/main" val="2748197821"/>
      </p:ext>
    </p:extLst>
  </p:cSld>
  <p:clrMapOvr>
    <a:masterClrMapping/>
  </p:clrMapOvr>
  <p:transition spd="slow">
    <p:randomBar dir="vert"/>
    <p:sndAc>
      <p:stSnd>
        <p:snd r:embed="rId2" name="click.wav"/>
      </p:stSnd>
    </p:sndAc>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CC616-0911-44F7-BE59-35C82645FECF}"/>
              </a:ext>
            </a:extLst>
          </p:cNvPr>
          <p:cNvSpPr>
            <a:spLocks noGrp="1"/>
          </p:cNvSpPr>
          <p:nvPr>
            <p:ph type="title"/>
          </p:nvPr>
        </p:nvSpPr>
        <p:spPr/>
        <p:txBody>
          <a:bodyPr/>
          <a:lstStyle/>
          <a:p>
            <a:r>
              <a:rPr lang="en-US" dirty="0"/>
              <a:t>Applications </a:t>
            </a:r>
            <a:endParaRPr lang="en-IN" dirty="0"/>
          </a:p>
        </p:txBody>
      </p:sp>
      <p:sp>
        <p:nvSpPr>
          <p:cNvPr id="3" name="Content Placeholder 2">
            <a:extLst>
              <a:ext uri="{FF2B5EF4-FFF2-40B4-BE49-F238E27FC236}">
                <a16:creationId xmlns:a16="http://schemas.microsoft.com/office/drawing/2014/main" id="{A4E8C230-E770-42DE-8FCF-8D035B602BED}"/>
              </a:ext>
            </a:extLst>
          </p:cNvPr>
          <p:cNvSpPr>
            <a:spLocks noGrp="1"/>
          </p:cNvSpPr>
          <p:nvPr>
            <p:ph idx="1"/>
          </p:nvPr>
        </p:nvSpPr>
        <p:spPr/>
        <p:txBody>
          <a:bodyPr/>
          <a:lstStyle/>
          <a:p>
            <a:r>
              <a:rPr lang="en-US" dirty="0"/>
              <a:t>Digitalize Municipal corporation. </a:t>
            </a:r>
          </a:p>
          <a:p>
            <a:r>
              <a:rPr lang="en-US" dirty="0"/>
              <a:t>Easy for the citizen to track the progress of its complaint.</a:t>
            </a:r>
          </a:p>
          <a:p>
            <a:r>
              <a:rPr lang="en-US" dirty="0"/>
              <a:t>Direct communication between the common man and the Municipal corporation.</a:t>
            </a:r>
          </a:p>
          <a:p>
            <a:r>
              <a:rPr lang="en-US" dirty="0"/>
              <a:t>Easy to Login &amp; Fast complaint Processing .</a:t>
            </a:r>
          </a:p>
          <a:p>
            <a:endParaRPr lang="en-US" dirty="0"/>
          </a:p>
          <a:p>
            <a:endParaRPr lang="en-IN" dirty="0"/>
          </a:p>
        </p:txBody>
      </p:sp>
    </p:spTree>
    <p:extLst>
      <p:ext uri="{BB962C8B-B14F-4D97-AF65-F5344CB8AC3E}">
        <p14:creationId xmlns:p14="http://schemas.microsoft.com/office/powerpoint/2010/main" val="2514774439"/>
      </p:ext>
    </p:extLst>
  </p:cSld>
  <p:clrMapOvr>
    <a:masterClrMapping/>
  </p:clrMapOvr>
  <p:transition spd="slow">
    <p:randomBar dir="vert"/>
    <p:sndAc>
      <p:stSnd>
        <p:snd r:embed="rId2" name="click.wav"/>
      </p:stSnd>
    </p:sndAc>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CF863-1C9B-4C0E-90A5-789C290C9ABA}"/>
              </a:ext>
            </a:extLst>
          </p:cNvPr>
          <p:cNvSpPr>
            <a:spLocks noGrp="1"/>
          </p:cNvSpPr>
          <p:nvPr>
            <p:ph type="title"/>
          </p:nvPr>
        </p:nvSpPr>
        <p:spPr/>
        <p:txBody>
          <a:bodyPr/>
          <a:lstStyle/>
          <a:p>
            <a:r>
              <a:rPr lang="en-US" dirty="0"/>
              <a:t>Advantages</a:t>
            </a:r>
            <a:endParaRPr lang="en-IN" dirty="0"/>
          </a:p>
        </p:txBody>
      </p:sp>
      <p:sp>
        <p:nvSpPr>
          <p:cNvPr id="3" name="Content Placeholder 2">
            <a:extLst>
              <a:ext uri="{FF2B5EF4-FFF2-40B4-BE49-F238E27FC236}">
                <a16:creationId xmlns:a16="http://schemas.microsoft.com/office/drawing/2014/main" id="{66B929B2-7EA5-4CCB-9F65-790C196C4264}"/>
              </a:ext>
            </a:extLst>
          </p:cNvPr>
          <p:cNvSpPr>
            <a:spLocks noGrp="1"/>
          </p:cNvSpPr>
          <p:nvPr>
            <p:ph idx="1"/>
          </p:nvPr>
        </p:nvSpPr>
        <p:spPr/>
        <p:txBody>
          <a:bodyPr/>
          <a:lstStyle/>
          <a:p>
            <a:pPr marL="45720" indent="0">
              <a:buNone/>
            </a:pPr>
            <a:endParaRPr lang="en-US" dirty="0"/>
          </a:p>
          <a:p>
            <a:pPr marL="502920" indent="-457200">
              <a:buAutoNum type="arabicPeriod"/>
            </a:pPr>
            <a:r>
              <a:rPr lang="en-US" dirty="0"/>
              <a:t>This application can help citizens to register their complaints easily and in a very short period of time.</a:t>
            </a:r>
          </a:p>
          <a:p>
            <a:pPr marL="502920" indent="-457200">
              <a:buAutoNum type="arabicPeriod"/>
            </a:pPr>
            <a:r>
              <a:rPr lang="en-US" dirty="0"/>
              <a:t>It will reduce the time and effort for registering the complaint manually.</a:t>
            </a:r>
          </a:p>
          <a:p>
            <a:pPr marL="502920" indent="-457200">
              <a:buAutoNum type="arabicPeriod"/>
            </a:pPr>
            <a:r>
              <a:rPr lang="en-US" dirty="0"/>
              <a:t> It is cost effective and user Friendly Tracking the progress of complaint would be easy.</a:t>
            </a:r>
          </a:p>
          <a:p>
            <a:pPr marL="502920" indent="-457200">
              <a:buAutoNum type="arabicPeriod"/>
            </a:pPr>
            <a:r>
              <a:rPr lang="en-US" dirty="0"/>
              <a:t>They can get notifications of any new Notice. </a:t>
            </a:r>
            <a:endParaRPr lang="en-IN" dirty="0"/>
          </a:p>
        </p:txBody>
      </p:sp>
    </p:spTree>
    <p:extLst>
      <p:ext uri="{BB962C8B-B14F-4D97-AF65-F5344CB8AC3E}">
        <p14:creationId xmlns:p14="http://schemas.microsoft.com/office/powerpoint/2010/main" val="832555674"/>
      </p:ext>
    </p:extLst>
  </p:cSld>
  <p:clrMapOvr>
    <a:masterClrMapping/>
  </p:clrMapOvr>
  <p:transition spd="slow">
    <p:randomBar dir="vert"/>
    <p:sndAc>
      <p:stSnd>
        <p:snd r:embed="rId2" name="click.wav"/>
      </p:stSnd>
    </p:sndAc>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469D0-CB90-45A8-B786-FEAFF263AC92}"/>
              </a:ext>
            </a:extLst>
          </p:cNvPr>
          <p:cNvSpPr>
            <a:spLocks noGrp="1"/>
          </p:cNvSpPr>
          <p:nvPr>
            <p:ph type="title"/>
          </p:nvPr>
        </p:nvSpPr>
        <p:spPr/>
        <p:txBody>
          <a:bodyPr/>
          <a:lstStyle/>
          <a:p>
            <a:r>
              <a:rPr lang="en-US" dirty="0"/>
              <a:t>Limitations</a:t>
            </a:r>
            <a:endParaRPr lang="en-IN" dirty="0"/>
          </a:p>
        </p:txBody>
      </p:sp>
      <p:sp>
        <p:nvSpPr>
          <p:cNvPr id="3" name="Content Placeholder 2">
            <a:extLst>
              <a:ext uri="{FF2B5EF4-FFF2-40B4-BE49-F238E27FC236}">
                <a16:creationId xmlns:a16="http://schemas.microsoft.com/office/drawing/2014/main" id="{8CD6D666-7513-494E-BDD2-57AB74B32FB9}"/>
              </a:ext>
            </a:extLst>
          </p:cNvPr>
          <p:cNvSpPr>
            <a:spLocks noGrp="1"/>
          </p:cNvSpPr>
          <p:nvPr>
            <p:ph idx="1"/>
          </p:nvPr>
        </p:nvSpPr>
        <p:spPr/>
        <p:txBody>
          <a:bodyPr/>
          <a:lstStyle/>
          <a:p>
            <a:pPr marL="502920" indent="-457200">
              <a:buAutoNum type="arabicPeriod"/>
            </a:pPr>
            <a:r>
              <a:rPr lang="en-US" dirty="0"/>
              <a:t>Required right E-mail Application to Track detailed.</a:t>
            </a:r>
          </a:p>
          <a:p>
            <a:pPr marL="502920" indent="-457200">
              <a:buAutoNum type="arabicPeriod"/>
            </a:pPr>
            <a:r>
              <a:rPr lang="en-US" dirty="0"/>
              <a:t>It’s used only Mention (</a:t>
            </a:r>
            <a:r>
              <a:rPr lang="en-US" dirty="0" err="1"/>
              <a:t>Aadhar</a:t>
            </a:r>
            <a:r>
              <a:rPr lang="en-US" dirty="0"/>
              <a:t> card) city.</a:t>
            </a:r>
          </a:p>
          <a:p>
            <a:pPr marL="502920" indent="-457200">
              <a:buAutoNum type="arabicPeriod"/>
            </a:pPr>
            <a:r>
              <a:rPr lang="en-US" dirty="0"/>
              <a:t>Here registration only based on Aadhar card.</a:t>
            </a:r>
            <a:endParaRPr lang="en-IN" dirty="0"/>
          </a:p>
        </p:txBody>
      </p:sp>
    </p:spTree>
    <p:extLst>
      <p:ext uri="{BB962C8B-B14F-4D97-AF65-F5344CB8AC3E}">
        <p14:creationId xmlns:p14="http://schemas.microsoft.com/office/powerpoint/2010/main" val="2512931837"/>
      </p:ext>
    </p:extLst>
  </p:cSld>
  <p:clrMapOvr>
    <a:masterClrMapping/>
  </p:clrMapOvr>
  <p:transition spd="slow">
    <p:randomBar dir="vert"/>
    <p:sndAc>
      <p:stSnd>
        <p:snd r:embed="rId2" name="click.wav"/>
      </p:stSnd>
    </p:sndAc>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B38AD-223A-43A6-A897-5E86A103719D}"/>
              </a:ext>
            </a:extLst>
          </p:cNvPr>
          <p:cNvSpPr>
            <a:spLocks noGrp="1"/>
          </p:cNvSpPr>
          <p:nvPr>
            <p:ph type="title"/>
          </p:nvPr>
        </p:nvSpPr>
        <p:spPr/>
        <p:txBody>
          <a:bodyPr/>
          <a:lstStyle/>
          <a:p>
            <a:r>
              <a:rPr lang="en-US" dirty="0"/>
              <a:t>Conclusion </a:t>
            </a:r>
            <a:endParaRPr lang="en-IN" dirty="0"/>
          </a:p>
        </p:txBody>
      </p:sp>
      <p:sp>
        <p:nvSpPr>
          <p:cNvPr id="3" name="Content Placeholder 2">
            <a:extLst>
              <a:ext uri="{FF2B5EF4-FFF2-40B4-BE49-F238E27FC236}">
                <a16:creationId xmlns:a16="http://schemas.microsoft.com/office/drawing/2014/main" id="{D08E0CB4-3D56-4B42-B0A5-8AAFAD21C254}"/>
              </a:ext>
            </a:extLst>
          </p:cNvPr>
          <p:cNvSpPr>
            <a:spLocks noGrp="1"/>
          </p:cNvSpPr>
          <p:nvPr>
            <p:ph idx="1"/>
          </p:nvPr>
        </p:nvSpPr>
        <p:spPr/>
        <p:txBody>
          <a:bodyPr/>
          <a:lstStyle/>
          <a:p>
            <a:pPr algn="l"/>
            <a:r>
              <a:rPr lang="en-US" dirty="0"/>
              <a:t>This project provides a direct communication between the citizen and the municipal corporation. This will again help in registering the problems that one is facing in particular area and by continuously following up them will result in a good, clean and peaceful environment.</a:t>
            </a:r>
          </a:p>
          <a:p>
            <a:pPr algn="l"/>
            <a:r>
              <a:rPr lang="en-US" dirty="0"/>
              <a:t> This project will save time and effort.</a:t>
            </a:r>
          </a:p>
        </p:txBody>
      </p:sp>
    </p:spTree>
    <p:extLst>
      <p:ext uri="{BB962C8B-B14F-4D97-AF65-F5344CB8AC3E}">
        <p14:creationId xmlns:p14="http://schemas.microsoft.com/office/powerpoint/2010/main" val="2812547242"/>
      </p:ext>
    </p:extLst>
  </p:cSld>
  <p:clrMapOvr>
    <a:masterClrMapping/>
  </p:clrMapOvr>
  <p:transition spd="slow">
    <p:randomBar dir="vert"/>
    <p:sndAc>
      <p:stSnd>
        <p:snd r:embed="rId2" name="click.wav"/>
      </p:stSnd>
    </p:sndAc>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03A18-ECBF-4BAA-8B09-8541D93BAA87}"/>
              </a:ext>
            </a:extLst>
          </p:cNvPr>
          <p:cNvSpPr>
            <a:spLocks noGrp="1"/>
          </p:cNvSpPr>
          <p:nvPr>
            <p:ph type="title"/>
          </p:nvPr>
        </p:nvSpPr>
        <p:spPr/>
        <p:txBody>
          <a:bodyPr/>
          <a:lstStyle/>
          <a:p>
            <a:r>
              <a:rPr lang="en-US" dirty="0"/>
              <a:t>Future Scope </a:t>
            </a:r>
            <a:endParaRPr lang="en-IN" dirty="0"/>
          </a:p>
        </p:txBody>
      </p:sp>
      <p:sp>
        <p:nvSpPr>
          <p:cNvPr id="3" name="Content Placeholder 2">
            <a:extLst>
              <a:ext uri="{FF2B5EF4-FFF2-40B4-BE49-F238E27FC236}">
                <a16:creationId xmlns:a16="http://schemas.microsoft.com/office/drawing/2014/main" id="{C537038B-6582-4F29-8598-19B1D99E3593}"/>
              </a:ext>
            </a:extLst>
          </p:cNvPr>
          <p:cNvSpPr>
            <a:spLocks noGrp="1"/>
          </p:cNvSpPr>
          <p:nvPr>
            <p:ph idx="1"/>
          </p:nvPr>
        </p:nvSpPr>
        <p:spPr/>
        <p:txBody>
          <a:bodyPr/>
          <a:lstStyle/>
          <a:p>
            <a:pPr marL="502920" indent="-457200">
              <a:buAutoNum type="arabicPeriod"/>
            </a:pPr>
            <a:r>
              <a:rPr lang="en-US" dirty="0"/>
              <a:t>On Introduction of this Project will be able to give an opportunity to common man to make his environment better than </a:t>
            </a:r>
            <a:r>
              <a:rPr lang="en-US" dirty="0" err="1"/>
              <a:t>today.In</a:t>
            </a:r>
            <a:r>
              <a:rPr lang="en-US" dirty="0"/>
              <a:t> this manner the common people to deliver his complaints and problems to municipal authority as well as let the municipal authorities to address the issue as soon as possible.</a:t>
            </a:r>
          </a:p>
          <a:p>
            <a:pPr marL="502920" indent="-457200">
              <a:buAutoNum type="arabicPeriod"/>
            </a:pPr>
            <a:r>
              <a:rPr lang="en-US" dirty="0"/>
              <a:t> If registration is done using Aadhar Card then registration can be done authentically and problems.</a:t>
            </a:r>
          </a:p>
        </p:txBody>
      </p:sp>
    </p:spTree>
    <p:extLst>
      <p:ext uri="{BB962C8B-B14F-4D97-AF65-F5344CB8AC3E}">
        <p14:creationId xmlns:p14="http://schemas.microsoft.com/office/powerpoint/2010/main" val="486071720"/>
      </p:ext>
    </p:extLst>
  </p:cSld>
  <p:clrMapOvr>
    <a:masterClrMapping/>
  </p:clrMapOvr>
  <p:transition spd="slow">
    <p:randomBar dir="vert"/>
    <p:sndAc>
      <p:stSnd>
        <p:snd r:embed="rId2" name="click.wav"/>
      </p:stSnd>
    </p:sndAc>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09972-F5F4-4F24-8298-092B8400805C}"/>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35099DB5-B32E-48C3-BC3A-DA44732620F8}"/>
              </a:ext>
            </a:extLst>
          </p:cNvPr>
          <p:cNvSpPr>
            <a:spLocks noGrp="1"/>
          </p:cNvSpPr>
          <p:nvPr>
            <p:ph idx="1"/>
          </p:nvPr>
        </p:nvSpPr>
        <p:spPr>
          <a:xfrm>
            <a:off x="1143000" y="1511559"/>
            <a:ext cx="9872871" cy="4584441"/>
          </a:xfrm>
        </p:spPr>
        <p:txBody>
          <a:bodyPr>
            <a:normAutofit lnSpcReduction="10000"/>
          </a:bodyPr>
          <a:lstStyle/>
          <a:p>
            <a:r>
              <a:rPr lang="en-US" dirty="0"/>
              <a:t>Mr. Saleel Bagde for Database.</a:t>
            </a:r>
          </a:p>
          <a:p>
            <a:r>
              <a:rPr lang="en-US" dirty="0"/>
              <a:t>Mrs. Harshita Maheshwari for HTML &amp; React </a:t>
            </a:r>
            <a:r>
              <a:rPr lang="en-US" dirty="0" err="1"/>
              <a:t>Js</a:t>
            </a:r>
            <a:r>
              <a:rPr lang="en-US" dirty="0"/>
              <a:t> also she was our project guide.</a:t>
            </a:r>
          </a:p>
          <a:p>
            <a:r>
              <a:rPr lang="en-US" dirty="0"/>
              <a:t>Mrs. Mayuri mam for Java EE and Spring boot .</a:t>
            </a:r>
          </a:p>
          <a:p>
            <a:r>
              <a:rPr lang="en-US" dirty="0">
                <a:hlinkClick r:id="rId3"/>
              </a:rPr>
              <a:t>https://www.jetir.org/papers/JETIR2105037.pdf</a:t>
            </a:r>
            <a:endParaRPr lang="en-US" dirty="0"/>
          </a:p>
          <a:p>
            <a:r>
              <a:rPr lang="en-US" dirty="0">
                <a:hlinkClick r:id="rId4"/>
              </a:rPr>
              <a:t>https://www.irjet.net/archives/V7/i3/IRJET-V7I3861.pdf</a:t>
            </a:r>
            <a:endParaRPr lang="en-US" dirty="0"/>
          </a:p>
          <a:p>
            <a:r>
              <a:rPr lang="en-US" dirty="0"/>
              <a:t>B. Sudhir ,B. Regina, </a:t>
            </a:r>
            <a:r>
              <a:rPr lang="en-US" dirty="0" err="1"/>
              <a:t>Sajidabhanu</a:t>
            </a:r>
            <a:r>
              <a:rPr lang="en-US" dirty="0"/>
              <a:t> ‘Electronic Complaint Management System for Municipal Corporation’ in Communications </a:t>
            </a:r>
            <a:r>
              <a:rPr lang="en-US" dirty="0" err="1"/>
              <a:t>onApplied</a:t>
            </a:r>
            <a:r>
              <a:rPr lang="en-US" dirty="0"/>
              <a:t> Electronics (CAE) Foundation of Computer Science FCS, New York, USA Volume 2 – No.8, September 2015 </a:t>
            </a:r>
          </a:p>
          <a:p>
            <a:r>
              <a:rPr lang="en-IN" dirty="0"/>
              <a:t>V. </a:t>
            </a:r>
            <a:r>
              <a:rPr lang="en-IN" dirty="0" err="1"/>
              <a:t>SreeBhuvana</a:t>
            </a:r>
            <a:r>
              <a:rPr lang="en-IN" dirty="0"/>
              <a:t>, </a:t>
            </a:r>
            <a:r>
              <a:rPr lang="en-IN" dirty="0" err="1"/>
              <a:t>Y.Bhargavi</a:t>
            </a:r>
            <a:r>
              <a:rPr lang="en-IN" dirty="0"/>
              <a:t>, </a:t>
            </a:r>
            <a:r>
              <a:rPr lang="en-IN" dirty="0" err="1"/>
              <a:t>S.Rajasekhar</a:t>
            </a:r>
            <a:r>
              <a:rPr lang="en-IN" dirty="0"/>
              <a:t>, .</a:t>
            </a:r>
            <a:r>
              <a:rPr lang="en-IN" dirty="0" err="1"/>
              <a:t>MaheshBabu</a:t>
            </a:r>
            <a:r>
              <a:rPr lang="en-IN" dirty="0"/>
              <a:t>. ‗Online Municipal Complaints‘ (OMC) International Journal of Emerging Trends in Engineering Research, Vol.3. </a:t>
            </a:r>
          </a:p>
        </p:txBody>
      </p:sp>
    </p:spTree>
    <p:extLst>
      <p:ext uri="{BB962C8B-B14F-4D97-AF65-F5344CB8AC3E}">
        <p14:creationId xmlns:p14="http://schemas.microsoft.com/office/powerpoint/2010/main" val="460046220"/>
      </p:ext>
    </p:extLst>
  </p:cSld>
  <p:clrMapOvr>
    <a:masterClrMapping/>
  </p:clrMapOvr>
  <p:transition spd="slow">
    <p:randomBar dir="vert"/>
    <p:sndAc>
      <p:stSnd>
        <p:snd r:embed="rId2" name="click.wav"/>
      </p:stSnd>
    </p:sndAc>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E8DF6-7702-4F45-923C-76A044ABC385}"/>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2BA2BF84-F430-42A2-9655-95001B3A2034}"/>
              </a:ext>
            </a:extLst>
          </p:cNvPr>
          <p:cNvSpPr>
            <a:spLocks noGrp="1"/>
          </p:cNvSpPr>
          <p:nvPr>
            <p:ph idx="1"/>
          </p:nvPr>
        </p:nvSpPr>
        <p:spPr/>
        <p:txBody>
          <a:bodyPr>
            <a:normAutofit/>
          </a:bodyPr>
          <a:lstStyle/>
          <a:p>
            <a:r>
              <a:rPr lang="en-US" dirty="0"/>
              <a:t>The E-Desk Forum is an online way of lodging complaint via web driven application.</a:t>
            </a:r>
          </a:p>
          <a:p>
            <a:r>
              <a:rPr lang="en-US" dirty="0"/>
              <a:t>Its main purpose is to provide a smart and easy way through web Application for Complaint registration and its Tracking. </a:t>
            </a:r>
          </a:p>
          <a:p>
            <a:r>
              <a:rPr lang="en-US" dirty="0"/>
              <a:t>lodge a complaint or multiple complaints and he/she gets confirmation on the registered Email Address.</a:t>
            </a:r>
          </a:p>
          <a:p>
            <a:r>
              <a:rPr lang="en-US" dirty="0"/>
              <a:t>It’s applicable for all person.</a:t>
            </a:r>
          </a:p>
          <a:p>
            <a:r>
              <a:rPr lang="en-US" dirty="0"/>
              <a:t>online discussion forums and feedback forms which will help them to communicate well with the government</a:t>
            </a:r>
          </a:p>
          <a:p>
            <a:r>
              <a:rPr lang="en-US" dirty="0"/>
              <a:t>Smooth communication between the user and authorities.</a:t>
            </a:r>
            <a:endParaRPr lang="en-IN" dirty="0"/>
          </a:p>
        </p:txBody>
      </p:sp>
    </p:spTree>
    <p:extLst>
      <p:ext uri="{BB962C8B-B14F-4D97-AF65-F5344CB8AC3E}">
        <p14:creationId xmlns:p14="http://schemas.microsoft.com/office/powerpoint/2010/main" val="889357797"/>
      </p:ext>
    </p:extLst>
  </p:cSld>
  <p:clrMapOvr>
    <a:masterClrMapping/>
  </p:clrMapOvr>
  <p:transition spd="slow">
    <p:randomBar dir="vert"/>
    <p:sndAc>
      <p:stSnd>
        <p:snd r:embed="rId2" name="click.wav"/>
      </p:stSnd>
    </p:sndAc>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0459CB9-DECD-4057-B8A8-8DDF9F58A7AE}"/>
              </a:ext>
            </a:extLst>
          </p:cNvPr>
          <p:cNvSpPr txBox="1"/>
          <p:nvPr/>
        </p:nvSpPr>
        <p:spPr>
          <a:xfrm>
            <a:off x="4208106" y="3136612"/>
            <a:ext cx="4674637" cy="830997"/>
          </a:xfrm>
          <a:prstGeom prst="rect">
            <a:avLst/>
          </a:prstGeom>
          <a:noFill/>
        </p:spPr>
        <p:txBody>
          <a:bodyPr wrap="square" rtlCol="0">
            <a:spAutoFit/>
          </a:bodyPr>
          <a:lstStyle/>
          <a:p>
            <a:r>
              <a:rPr lang="en-US" sz="4800" b="1" dirty="0">
                <a:solidFill>
                  <a:schemeClr val="accent3">
                    <a:lumMod val="75000"/>
                  </a:schemeClr>
                </a:solidFill>
              </a:rPr>
              <a:t>Thank you!</a:t>
            </a:r>
            <a:endParaRPr lang="en-IN" sz="4800" b="1" dirty="0">
              <a:solidFill>
                <a:schemeClr val="accent3">
                  <a:lumMod val="75000"/>
                </a:schemeClr>
              </a:solidFill>
            </a:endParaRPr>
          </a:p>
        </p:txBody>
      </p:sp>
    </p:spTree>
    <p:extLst>
      <p:ext uri="{BB962C8B-B14F-4D97-AF65-F5344CB8AC3E}">
        <p14:creationId xmlns:p14="http://schemas.microsoft.com/office/powerpoint/2010/main" val="2418775007"/>
      </p:ext>
    </p:extLst>
  </p:cSld>
  <p:clrMapOvr>
    <a:masterClrMapping/>
  </p:clrMapOvr>
  <p:transition spd="slow">
    <p:randomBar dir="vert"/>
    <p:sndAc>
      <p:stSnd>
        <p:snd r:embed="rId2" name="click.wav"/>
      </p:stSnd>
    </p:sndAc>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B7CA9-414B-40A5-A72A-FA8B0A6F6F33}"/>
              </a:ext>
            </a:extLst>
          </p:cNvPr>
          <p:cNvSpPr>
            <a:spLocks noGrp="1"/>
          </p:cNvSpPr>
          <p:nvPr>
            <p:ph type="title"/>
          </p:nvPr>
        </p:nvSpPr>
        <p:spPr/>
        <p:txBody>
          <a:bodyPr/>
          <a:lstStyle/>
          <a:p>
            <a:r>
              <a:rPr lang="en-US" dirty="0"/>
              <a:t>Choice of topic</a:t>
            </a:r>
            <a:endParaRPr lang="en-IN" dirty="0"/>
          </a:p>
        </p:txBody>
      </p:sp>
      <p:sp>
        <p:nvSpPr>
          <p:cNvPr id="3" name="Content Placeholder 2">
            <a:extLst>
              <a:ext uri="{FF2B5EF4-FFF2-40B4-BE49-F238E27FC236}">
                <a16:creationId xmlns:a16="http://schemas.microsoft.com/office/drawing/2014/main" id="{D2B41C62-3888-4B88-9D86-7CBCFAFAA10A}"/>
              </a:ext>
            </a:extLst>
          </p:cNvPr>
          <p:cNvSpPr>
            <a:spLocks noGrp="1"/>
          </p:cNvSpPr>
          <p:nvPr>
            <p:ph idx="1"/>
          </p:nvPr>
        </p:nvSpPr>
        <p:spPr/>
        <p:txBody>
          <a:bodyPr/>
          <a:lstStyle/>
          <a:p>
            <a:r>
              <a:rPr lang="en-US" dirty="0"/>
              <a:t>Through this project help the public who are facing different problems in the localities.</a:t>
            </a:r>
          </a:p>
          <a:p>
            <a:r>
              <a:rPr lang="en-US" dirty="0"/>
              <a:t>Easy &amp; Fast.</a:t>
            </a:r>
          </a:p>
          <a:p>
            <a:r>
              <a:rPr lang="en-US" dirty="0"/>
              <a:t>Advertisement Page.</a:t>
            </a:r>
          </a:p>
          <a:p>
            <a:r>
              <a:rPr lang="en-US" dirty="0"/>
              <a:t>Application for Complaint registration and its Tracking.</a:t>
            </a:r>
          </a:p>
          <a:p>
            <a:r>
              <a:rPr lang="en-US" dirty="0"/>
              <a:t>solved in online without going to the officer regularly until the problem is solved.</a:t>
            </a:r>
          </a:p>
          <a:p>
            <a:r>
              <a:rPr lang="en-US" dirty="0"/>
              <a:t>The project “E-Desk” is based on creating a web portal service so as to facilitate people to lodge complaints easily.</a:t>
            </a:r>
          </a:p>
          <a:p>
            <a:pPr marL="45720" indent="0">
              <a:buNone/>
            </a:pPr>
            <a:endParaRPr lang="en-IN" dirty="0"/>
          </a:p>
        </p:txBody>
      </p:sp>
    </p:spTree>
    <p:extLst>
      <p:ext uri="{BB962C8B-B14F-4D97-AF65-F5344CB8AC3E}">
        <p14:creationId xmlns:p14="http://schemas.microsoft.com/office/powerpoint/2010/main" val="1735352625"/>
      </p:ext>
    </p:extLst>
  </p:cSld>
  <p:clrMapOvr>
    <a:masterClrMapping/>
  </p:clrMapOvr>
  <p:transition spd="slow">
    <p:randomBar dir="vert"/>
    <p:sndAc>
      <p:stSnd>
        <p:snd r:embed="rId2" name="click.wav"/>
      </p:stSnd>
    </p:sndAc>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A4B5C-5411-460F-8B38-C461E3F3E36D}"/>
              </a:ext>
            </a:extLst>
          </p:cNvPr>
          <p:cNvSpPr>
            <a:spLocks noGrp="1"/>
          </p:cNvSpPr>
          <p:nvPr>
            <p:ph type="title"/>
          </p:nvPr>
        </p:nvSpPr>
        <p:spPr/>
        <p:txBody>
          <a:bodyPr/>
          <a:lstStyle/>
          <a:p>
            <a:r>
              <a:rPr lang="en-US" dirty="0"/>
              <a:t>Proposed System </a:t>
            </a:r>
            <a:endParaRPr lang="en-IN" dirty="0"/>
          </a:p>
        </p:txBody>
      </p:sp>
      <p:sp>
        <p:nvSpPr>
          <p:cNvPr id="3" name="Content Placeholder 2">
            <a:extLst>
              <a:ext uri="{FF2B5EF4-FFF2-40B4-BE49-F238E27FC236}">
                <a16:creationId xmlns:a16="http://schemas.microsoft.com/office/drawing/2014/main" id="{1E01CBFD-5726-4A5B-B15F-A737819CDED5}"/>
              </a:ext>
            </a:extLst>
          </p:cNvPr>
          <p:cNvSpPr>
            <a:spLocks noGrp="1"/>
          </p:cNvSpPr>
          <p:nvPr>
            <p:ph idx="1"/>
          </p:nvPr>
        </p:nvSpPr>
        <p:spPr/>
        <p:txBody>
          <a:bodyPr/>
          <a:lstStyle/>
          <a:p>
            <a:pPr marL="45720" indent="0">
              <a:buNone/>
            </a:pPr>
            <a:r>
              <a:rPr lang="en-US" dirty="0"/>
              <a:t>AIM:</a:t>
            </a:r>
          </a:p>
          <a:p>
            <a:pPr marL="45720" indent="0">
              <a:buNone/>
            </a:pPr>
            <a:r>
              <a:rPr lang="en-US" dirty="0"/>
              <a:t>1. replace existing manual CMS (Complaint Management System) to an Web application</a:t>
            </a:r>
          </a:p>
          <a:p>
            <a:pPr marL="45720" indent="0">
              <a:buNone/>
            </a:pPr>
            <a:r>
              <a:rPr lang="en-US" dirty="0"/>
              <a:t>Proposed System:</a:t>
            </a:r>
          </a:p>
          <a:p>
            <a:pPr marL="45720" indent="0">
              <a:buNone/>
            </a:pPr>
            <a:r>
              <a:rPr lang="en-US" dirty="0"/>
              <a:t> 1. Digitalize Municipal corporation </a:t>
            </a:r>
          </a:p>
          <a:p>
            <a:pPr marL="45720" indent="0">
              <a:buNone/>
            </a:pPr>
            <a:r>
              <a:rPr lang="en-US" dirty="0"/>
              <a:t> 2. Communication can take place even through Web </a:t>
            </a:r>
          </a:p>
          <a:p>
            <a:pPr marL="45720" indent="0">
              <a:buNone/>
            </a:pPr>
            <a:r>
              <a:rPr lang="en-US" dirty="0"/>
              <a:t> 3. Eliminate Intermediates </a:t>
            </a:r>
          </a:p>
          <a:p>
            <a:pPr marL="45720" indent="0">
              <a:buNone/>
            </a:pPr>
            <a:r>
              <a:rPr lang="en-US" dirty="0"/>
              <a:t> 4. improve efficiency and save us time  </a:t>
            </a:r>
            <a:endParaRPr lang="en-IN" dirty="0"/>
          </a:p>
        </p:txBody>
      </p:sp>
    </p:spTree>
    <p:extLst>
      <p:ext uri="{BB962C8B-B14F-4D97-AF65-F5344CB8AC3E}">
        <p14:creationId xmlns:p14="http://schemas.microsoft.com/office/powerpoint/2010/main" val="1689906289"/>
      </p:ext>
    </p:extLst>
  </p:cSld>
  <p:clrMapOvr>
    <a:masterClrMapping/>
  </p:clrMapOvr>
  <p:transition spd="slow">
    <p:randomBar dir="vert"/>
    <p:sndAc>
      <p:stSnd>
        <p:snd r:embed="rId2" name="click.wav"/>
      </p:stSnd>
    </p:sndAc>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95E07-CE89-4D49-BF46-BC942575F6E3}"/>
              </a:ext>
            </a:extLst>
          </p:cNvPr>
          <p:cNvSpPr>
            <a:spLocks noGrp="1"/>
          </p:cNvSpPr>
          <p:nvPr>
            <p:ph type="title"/>
          </p:nvPr>
        </p:nvSpPr>
        <p:spPr/>
        <p:txBody>
          <a:bodyPr/>
          <a:lstStyle/>
          <a:p>
            <a:r>
              <a:rPr lang="en-US" dirty="0"/>
              <a:t>Methodology</a:t>
            </a:r>
            <a:endParaRPr lang="en-IN" dirty="0"/>
          </a:p>
        </p:txBody>
      </p:sp>
      <p:sp>
        <p:nvSpPr>
          <p:cNvPr id="3" name="Content Placeholder 2">
            <a:extLst>
              <a:ext uri="{FF2B5EF4-FFF2-40B4-BE49-F238E27FC236}">
                <a16:creationId xmlns:a16="http://schemas.microsoft.com/office/drawing/2014/main" id="{BF78C1FC-A480-4141-AA6E-0847B11E741B}"/>
              </a:ext>
            </a:extLst>
          </p:cNvPr>
          <p:cNvSpPr>
            <a:spLocks noGrp="1"/>
          </p:cNvSpPr>
          <p:nvPr>
            <p:ph idx="1"/>
          </p:nvPr>
        </p:nvSpPr>
        <p:spPr/>
        <p:txBody>
          <a:bodyPr/>
          <a:lstStyle/>
          <a:p>
            <a:pPr marL="45720" indent="0">
              <a:buNone/>
            </a:pPr>
            <a:r>
              <a:rPr lang="en-US" dirty="0"/>
              <a:t>The objective is to create a web site that can perform the following:-</a:t>
            </a:r>
          </a:p>
          <a:p>
            <a:pPr marL="502920" indent="-457200">
              <a:buAutoNum type="arabicPeriod"/>
            </a:pPr>
            <a:r>
              <a:rPr lang="en-US" dirty="0"/>
              <a:t>Connecting to an HTTPS site through GPRS/WIFI.</a:t>
            </a:r>
          </a:p>
          <a:p>
            <a:pPr marL="502920" indent="-457200">
              <a:buAutoNum type="arabicPeriod"/>
            </a:pPr>
            <a:r>
              <a:rPr lang="en-US" dirty="0"/>
              <a:t>Opening the relevant HTML page using HTTPS POST &amp; GET methods.</a:t>
            </a:r>
          </a:p>
          <a:p>
            <a:pPr marL="502920" indent="-457200">
              <a:buAutoNum type="arabicPeriod"/>
            </a:pPr>
            <a:r>
              <a:rPr lang="en-US" dirty="0"/>
              <a:t>Read the data logically into Admin and User.</a:t>
            </a:r>
          </a:p>
          <a:p>
            <a:pPr marL="502920" indent="-457200">
              <a:buAutoNum type="arabicPeriod"/>
            </a:pPr>
            <a:r>
              <a:rPr lang="en-US" dirty="0"/>
              <a:t>Creating a local database.</a:t>
            </a:r>
            <a:endParaRPr lang="en-IN" dirty="0"/>
          </a:p>
        </p:txBody>
      </p:sp>
    </p:spTree>
    <p:extLst>
      <p:ext uri="{BB962C8B-B14F-4D97-AF65-F5344CB8AC3E}">
        <p14:creationId xmlns:p14="http://schemas.microsoft.com/office/powerpoint/2010/main" val="3826499070"/>
      </p:ext>
    </p:extLst>
  </p:cSld>
  <p:clrMapOvr>
    <a:masterClrMapping/>
  </p:clrMapOvr>
  <p:transition spd="slow">
    <p:randomBar dir="vert"/>
    <p:sndAc>
      <p:stSnd>
        <p:snd r:embed="rId2" name="click.wav"/>
      </p:stSnd>
    </p:sndAc>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F15B-1254-4DCE-88CF-8C9F10EDC43E}"/>
              </a:ext>
            </a:extLst>
          </p:cNvPr>
          <p:cNvSpPr>
            <a:spLocks noGrp="1"/>
          </p:cNvSpPr>
          <p:nvPr>
            <p:ph type="title"/>
          </p:nvPr>
        </p:nvSpPr>
        <p:spPr/>
        <p:txBody>
          <a:bodyPr/>
          <a:lstStyle/>
          <a:p>
            <a:r>
              <a:rPr lang="en-US" dirty="0"/>
              <a:t>Proposed System Model </a:t>
            </a:r>
            <a:endParaRPr lang="en-IN" dirty="0"/>
          </a:p>
        </p:txBody>
      </p:sp>
      <p:sp>
        <p:nvSpPr>
          <p:cNvPr id="3" name="Content Placeholder 2">
            <a:extLst>
              <a:ext uri="{FF2B5EF4-FFF2-40B4-BE49-F238E27FC236}">
                <a16:creationId xmlns:a16="http://schemas.microsoft.com/office/drawing/2014/main" id="{5AB6AA72-8253-4365-B39D-9186BF9C0749}"/>
              </a:ext>
            </a:extLst>
          </p:cNvPr>
          <p:cNvSpPr>
            <a:spLocks noGrp="1"/>
          </p:cNvSpPr>
          <p:nvPr>
            <p:ph idx="1"/>
          </p:nvPr>
        </p:nvSpPr>
        <p:spPr>
          <a:xfrm>
            <a:off x="1408921" y="2057400"/>
            <a:ext cx="6002531" cy="4038600"/>
          </a:xfrm>
        </p:spPr>
        <p:txBody>
          <a:bodyPr>
            <a:normAutofit fontScale="92500" lnSpcReduction="20000"/>
          </a:bodyPr>
          <a:lstStyle/>
          <a:p>
            <a:pPr marL="45720" indent="0">
              <a:buNone/>
            </a:pPr>
            <a:r>
              <a:rPr lang="en-US" dirty="0"/>
              <a:t>There are Two main modules:</a:t>
            </a:r>
          </a:p>
          <a:p>
            <a:pPr marL="45720" indent="0">
              <a:buNone/>
            </a:pPr>
            <a:r>
              <a:rPr lang="en-US" dirty="0"/>
              <a:t>Admin                                              User </a:t>
            </a:r>
          </a:p>
          <a:p>
            <a:pPr marL="45720" indent="0">
              <a:buNone/>
            </a:pPr>
            <a:r>
              <a:rPr lang="en-US" dirty="0"/>
              <a:t>1 Home                                            1 Home</a:t>
            </a:r>
          </a:p>
          <a:p>
            <a:pPr marL="45720" indent="0">
              <a:buNone/>
            </a:pPr>
            <a:r>
              <a:rPr lang="en-US" dirty="0"/>
              <a:t>2 Complaint List                           2 Complaint Page </a:t>
            </a:r>
          </a:p>
          <a:p>
            <a:pPr marL="45720" indent="0">
              <a:buNone/>
            </a:pPr>
            <a:r>
              <a:rPr lang="en-US" dirty="0"/>
              <a:t>3 new Complaints                        3 Lodge Complaint </a:t>
            </a:r>
          </a:p>
          <a:p>
            <a:pPr marL="45720" indent="0">
              <a:buNone/>
            </a:pPr>
            <a:r>
              <a:rPr lang="en-US" dirty="0"/>
              <a:t>4 Accepted                                      4 View Complaint</a:t>
            </a:r>
          </a:p>
          <a:p>
            <a:pPr marL="45720" indent="0">
              <a:buNone/>
            </a:pPr>
            <a:r>
              <a:rPr lang="en-US" dirty="0"/>
              <a:t>5 Rejected                                       5 Log Out </a:t>
            </a:r>
          </a:p>
          <a:p>
            <a:pPr marL="45720" indent="0">
              <a:buNone/>
            </a:pPr>
            <a:r>
              <a:rPr lang="en-US" dirty="0"/>
              <a:t>6 Completed </a:t>
            </a:r>
          </a:p>
          <a:p>
            <a:pPr marL="45720" indent="0">
              <a:buNone/>
            </a:pPr>
            <a:r>
              <a:rPr lang="en-US" dirty="0"/>
              <a:t>7Send to respective department</a:t>
            </a:r>
          </a:p>
          <a:p>
            <a:pPr marL="45720" indent="0">
              <a:buNone/>
            </a:pPr>
            <a:r>
              <a:rPr lang="en-US" dirty="0"/>
              <a:t>8 Log Out</a:t>
            </a:r>
            <a:endParaRPr lang="en-IN" dirty="0"/>
          </a:p>
        </p:txBody>
      </p:sp>
    </p:spTree>
    <p:extLst>
      <p:ext uri="{BB962C8B-B14F-4D97-AF65-F5344CB8AC3E}">
        <p14:creationId xmlns:p14="http://schemas.microsoft.com/office/powerpoint/2010/main" val="514364870"/>
      </p:ext>
    </p:extLst>
  </p:cSld>
  <p:clrMapOvr>
    <a:masterClrMapping/>
  </p:clrMapOvr>
  <p:transition spd="slow">
    <p:randomBar dir="vert"/>
    <p:sndAc>
      <p:stSnd>
        <p:snd r:embed="rId2" name="click.wav"/>
      </p:stSnd>
    </p:sndAc>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E50D5D8-3C54-8B71-A3A8-B331D5F32B65}"/>
              </a:ext>
            </a:extLst>
          </p:cNvPr>
          <p:cNvPicPr>
            <a:picLocks noGrp="1" noChangeAspect="1"/>
          </p:cNvPicPr>
          <p:nvPr>
            <p:ph idx="1"/>
          </p:nvPr>
        </p:nvPicPr>
        <p:blipFill>
          <a:blip r:embed="rId3"/>
          <a:stretch>
            <a:fillRect/>
          </a:stretch>
        </p:blipFill>
        <p:spPr>
          <a:xfrm>
            <a:off x="1175657" y="578498"/>
            <a:ext cx="10468947" cy="6167535"/>
          </a:xfrm>
        </p:spPr>
      </p:pic>
      <p:sp>
        <p:nvSpPr>
          <p:cNvPr id="2" name="Title 1">
            <a:extLst>
              <a:ext uri="{FF2B5EF4-FFF2-40B4-BE49-F238E27FC236}">
                <a16:creationId xmlns:a16="http://schemas.microsoft.com/office/drawing/2014/main" id="{026480F4-1247-4E32-857B-318E0750D992}"/>
              </a:ext>
            </a:extLst>
          </p:cNvPr>
          <p:cNvSpPr>
            <a:spLocks noGrp="1"/>
          </p:cNvSpPr>
          <p:nvPr>
            <p:ph type="title"/>
          </p:nvPr>
        </p:nvSpPr>
        <p:spPr>
          <a:xfrm>
            <a:off x="842243" y="351142"/>
            <a:ext cx="9875520" cy="1356360"/>
          </a:xfrm>
        </p:spPr>
        <p:txBody>
          <a:bodyPr/>
          <a:lstStyle/>
          <a:p>
            <a:r>
              <a:rPr lang="en-US" dirty="0"/>
              <a:t>Proposed Approach</a:t>
            </a:r>
            <a:endParaRPr lang="en-IN" dirty="0"/>
          </a:p>
        </p:txBody>
      </p:sp>
    </p:spTree>
    <p:extLst>
      <p:ext uri="{BB962C8B-B14F-4D97-AF65-F5344CB8AC3E}">
        <p14:creationId xmlns:p14="http://schemas.microsoft.com/office/powerpoint/2010/main" val="249401257"/>
      </p:ext>
    </p:extLst>
  </p:cSld>
  <p:clrMapOvr>
    <a:masterClrMapping/>
  </p:clrMapOvr>
  <p:transition spd="slow">
    <p:randomBar dir="vert"/>
    <p:sndAc>
      <p:stSnd>
        <p:snd r:embed="rId2" name="click.wav"/>
      </p:stSnd>
    </p:sndAc>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B440-F37E-4986-A21F-F58725B2F186}"/>
              </a:ext>
            </a:extLst>
          </p:cNvPr>
          <p:cNvSpPr>
            <a:spLocks noGrp="1"/>
          </p:cNvSpPr>
          <p:nvPr>
            <p:ph type="title"/>
          </p:nvPr>
        </p:nvSpPr>
        <p:spPr>
          <a:xfrm>
            <a:off x="573832" y="297925"/>
            <a:ext cx="9875520" cy="1356360"/>
          </a:xfrm>
        </p:spPr>
        <p:txBody>
          <a:bodyPr/>
          <a:lstStyle/>
          <a:p>
            <a:r>
              <a:rPr lang="en-US" dirty="0"/>
              <a:t>Screenshots</a:t>
            </a:r>
            <a:endParaRPr lang="en-IN" dirty="0"/>
          </a:p>
        </p:txBody>
      </p:sp>
      <p:pic>
        <p:nvPicPr>
          <p:cNvPr id="6" name="Content Placeholder 5">
            <a:extLst>
              <a:ext uri="{FF2B5EF4-FFF2-40B4-BE49-F238E27FC236}">
                <a16:creationId xmlns:a16="http://schemas.microsoft.com/office/drawing/2014/main" id="{738A3F80-7591-D3A3-BFE8-056BA6528BDA}"/>
              </a:ext>
            </a:extLst>
          </p:cNvPr>
          <p:cNvPicPr>
            <a:picLocks noGrp="1" noChangeAspect="1"/>
          </p:cNvPicPr>
          <p:nvPr>
            <p:ph idx="1"/>
          </p:nvPr>
        </p:nvPicPr>
        <p:blipFill>
          <a:blip r:embed="rId3"/>
          <a:stretch>
            <a:fillRect/>
          </a:stretch>
        </p:blipFill>
        <p:spPr>
          <a:xfrm>
            <a:off x="573832" y="1231782"/>
            <a:ext cx="11369352" cy="5626218"/>
          </a:xfrm>
        </p:spPr>
      </p:pic>
    </p:spTree>
    <p:extLst>
      <p:ext uri="{BB962C8B-B14F-4D97-AF65-F5344CB8AC3E}">
        <p14:creationId xmlns:p14="http://schemas.microsoft.com/office/powerpoint/2010/main" val="2608220635"/>
      </p:ext>
    </p:extLst>
  </p:cSld>
  <p:clrMapOvr>
    <a:masterClrMapping/>
  </p:clrMapOvr>
  <p:transition spd="slow">
    <p:randomBar dir="vert"/>
    <p:sndAc>
      <p:stSnd>
        <p:snd r:embed="rId2" name="click.wav"/>
      </p:stSnd>
    </p:sndAc>
  </p:transition>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emplate>TM03457444[[fn=Basis]]</Template>
  <TotalTime>481</TotalTime>
  <Words>879</Words>
  <Application>Microsoft Office PowerPoint</Application>
  <PresentationFormat>Widescreen</PresentationFormat>
  <Paragraphs>107</Paragraphs>
  <Slides>30</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30</vt:i4>
      </vt:variant>
    </vt:vector>
  </HeadingPairs>
  <TitlesOfParts>
    <vt:vector size="32" baseType="lpstr">
      <vt:lpstr>Corbel</vt:lpstr>
      <vt:lpstr>Basis</vt:lpstr>
      <vt:lpstr>E-Desk</vt:lpstr>
      <vt:lpstr>Contents</vt:lpstr>
      <vt:lpstr>Introduction</vt:lpstr>
      <vt:lpstr>Choice of topic</vt:lpstr>
      <vt:lpstr>Proposed System </vt:lpstr>
      <vt:lpstr>Methodology</vt:lpstr>
      <vt:lpstr>Proposed System Model </vt:lpstr>
      <vt:lpstr>Proposed Approach</vt:lpstr>
      <vt:lpstr>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System Requirements</vt:lpstr>
      <vt:lpstr>Technologies Used</vt:lpstr>
      <vt:lpstr>Applications </vt:lpstr>
      <vt:lpstr>Advantages</vt:lpstr>
      <vt:lpstr>Limitations</vt:lpstr>
      <vt:lpstr>Conclusion </vt:lpstr>
      <vt:lpstr>Future Scope </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Farmer assistance portal</dc:title>
  <dc:creator>Abhishek Badal</dc:creator>
  <cp:lastModifiedBy>Vrushabh Jain</cp:lastModifiedBy>
  <cp:revision>61</cp:revision>
  <dcterms:created xsi:type="dcterms:W3CDTF">2022-04-06T16:17:24Z</dcterms:created>
  <dcterms:modified xsi:type="dcterms:W3CDTF">2022-09-26T06:07:26Z</dcterms:modified>
</cp:coreProperties>
</file>

<file path=docProps/thumbnail.jpeg>
</file>